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media/image1.png" ContentType="image/png"/>
  <Override PartName="/ppt/media/image9.png" ContentType="image/png"/>
  <Override PartName="/ppt/media/image2.jpeg" ContentType="image/jpeg"/>
  <Override PartName="/ppt/media/image8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e9e9e9"/>
            </a:gs>
            <a:gs pos="100000">
              <a:srgbClr val="e2e2e2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760078CA-13BF-4D12-A856-0ACF927EE7DF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3/21/22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5E98569-4FF2-4743-9F97-C6FD48E9AF03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e9e9e9"/>
            </a:gs>
            <a:gs pos="100000">
              <a:srgbClr val="e2e2e2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B892CAF7-5F8E-4FF1-920B-D704B030D500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3/21/22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91391DB-CD26-4202-95E5-0084DFF288D7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523880" y="1683720"/>
            <a:ext cx="9143640" cy="879120"/>
          </a:xfrm>
          <a:prstGeom prst="rect">
            <a:avLst/>
          </a:prstGeom>
          <a:solidFill>
            <a:srgbClr val="ffffff">
              <a:alpha val="49000"/>
            </a:srgbClr>
          </a:solidFill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1" lang="en-US" sz="6000" spc="-1" strike="noStrike">
                <a:solidFill>
                  <a:srgbClr val="0432ff"/>
                </a:solidFill>
                <a:latin typeface="Calibri Light"/>
              </a:rPr>
              <a:t>The Big Mountain Resort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2783880" y="2563560"/>
            <a:ext cx="6623640" cy="57132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txBody>
          <a:bodyPr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1" lang="en-US" sz="4000" spc="-1" strike="noStrike">
                <a:solidFill>
                  <a:srgbClr val="0432ff"/>
                </a:solidFill>
                <a:latin typeface="Calibri Light"/>
              </a:rPr>
              <a:t>Ticket Pricing Predictive Model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1169640" y="6246000"/>
            <a:ext cx="1977120" cy="456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July 19</a:t>
            </a:r>
            <a:r>
              <a:rPr b="0" lang="en-US" sz="2400" spc="-1" strike="noStrike" baseline="30000">
                <a:solidFill>
                  <a:srgbClr val="000000"/>
                </a:solidFill>
                <a:latin typeface="Calibri"/>
              </a:rPr>
              <a:t>th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, 2021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Summary and conclusion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Further Work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Problem Identification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55880" y="1478160"/>
            <a:ext cx="6559920" cy="5167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CustomShape 3"/>
          <p:cNvSpPr/>
          <p:nvPr/>
        </p:nvSpPr>
        <p:spPr>
          <a:xfrm>
            <a:off x="5943600" y="3276720"/>
            <a:ext cx="3529800" cy="352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Picture 8" descr=""/>
          <p:cNvPicPr/>
          <p:nvPr/>
        </p:nvPicPr>
        <p:blipFill>
          <a:blip r:embed="rId1"/>
          <a:srcRect l="17603" t="12249" r="29296" b="27130"/>
          <a:stretch/>
        </p:blipFill>
        <p:spPr>
          <a:xfrm>
            <a:off x="7847640" y="0"/>
            <a:ext cx="4344120" cy="3276360"/>
          </a:xfrm>
          <a:prstGeom prst="rect">
            <a:avLst/>
          </a:prstGeom>
          <a:ln>
            <a:noFill/>
          </a:ln>
        </p:spPr>
      </p:pic>
      <p:pic>
        <p:nvPicPr>
          <p:cNvPr id="89" name="Picture 12" descr=""/>
          <p:cNvPicPr/>
          <p:nvPr/>
        </p:nvPicPr>
        <p:blipFill>
          <a:blip r:embed="rId2"/>
          <a:srcRect l="0" t="4139" r="0" b="10835"/>
          <a:stretch/>
        </p:blipFill>
        <p:spPr>
          <a:xfrm>
            <a:off x="6858000" y="0"/>
            <a:ext cx="5333760" cy="3848760"/>
          </a:xfrm>
          <a:prstGeom prst="rect">
            <a:avLst/>
          </a:prstGeom>
          <a:ln>
            <a:noFill/>
          </a:ln>
        </p:spPr>
      </p:pic>
      <p:pic>
        <p:nvPicPr>
          <p:cNvPr id="90" name="Picture 9" descr=""/>
          <p:cNvPicPr/>
          <p:nvPr/>
        </p:nvPicPr>
        <p:blipFill>
          <a:blip r:embed="rId3"/>
          <a:srcRect l="74726" t="19381" r="2020" b="35503"/>
          <a:stretch/>
        </p:blipFill>
        <p:spPr>
          <a:xfrm>
            <a:off x="7751160" y="3155040"/>
            <a:ext cx="3111480" cy="3702600"/>
          </a:xfrm>
          <a:prstGeom prst="rect">
            <a:avLst/>
          </a:prstGeom>
          <a:ln>
            <a:noFill/>
          </a:ln>
        </p:spPr>
      </p:pic>
      <p:sp>
        <p:nvSpPr>
          <p:cNvPr id="91" name="CustomShape 4"/>
          <p:cNvSpPr/>
          <p:nvPr/>
        </p:nvSpPr>
        <p:spPr>
          <a:xfrm>
            <a:off x="6858000" y="0"/>
            <a:ext cx="5333760" cy="36468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Calibri"/>
              </a:rPr>
              <a:t>Big Mountain Resort (aka Whitefish Mountain Resort)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Objectives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Recommendation and key findings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Modeling results and analysis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Prediction and scenario testing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200160" y="1676520"/>
            <a:ext cx="603000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0" name="Picture 2" descr=""/>
          <p:cNvPicPr/>
          <p:nvPr/>
        </p:nvPicPr>
        <p:blipFill>
          <a:blip r:embed="rId1"/>
          <a:stretch/>
        </p:blipFill>
        <p:spPr>
          <a:xfrm>
            <a:off x="6110280" y="1690560"/>
            <a:ext cx="5880960" cy="4723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289440" y="134640"/>
            <a:ext cx="113000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Big Mountain Resort Facilities vs The Competition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2" name="Picture 2" descr=""/>
          <p:cNvPicPr/>
          <p:nvPr/>
        </p:nvPicPr>
        <p:blipFill>
          <a:blip r:embed="rId1"/>
          <a:stretch/>
        </p:blipFill>
        <p:spPr>
          <a:xfrm>
            <a:off x="2913480" y="1325160"/>
            <a:ext cx="4479840" cy="2651040"/>
          </a:xfrm>
          <a:prstGeom prst="rect">
            <a:avLst/>
          </a:prstGeom>
          <a:ln>
            <a:noFill/>
          </a:ln>
        </p:spPr>
      </p:pic>
      <p:pic>
        <p:nvPicPr>
          <p:cNvPr id="103" name="Picture 2" descr=""/>
          <p:cNvPicPr/>
          <p:nvPr/>
        </p:nvPicPr>
        <p:blipFill>
          <a:blip r:embed="rId2"/>
          <a:stretch/>
        </p:blipFill>
        <p:spPr>
          <a:xfrm>
            <a:off x="7503480" y="1325160"/>
            <a:ext cx="4568040" cy="2655360"/>
          </a:xfrm>
          <a:prstGeom prst="rect">
            <a:avLst/>
          </a:prstGeom>
          <a:ln>
            <a:noFill/>
          </a:ln>
        </p:spPr>
      </p:pic>
      <p:pic>
        <p:nvPicPr>
          <p:cNvPr id="104" name="Picture 2" descr=""/>
          <p:cNvPicPr/>
          <p:nvPr/>
        </p:nvPicPr>
        <p:blipFill>
          <a:blip r:embed="rId3"/>
          <a:stretch/>
        </p:blipFill>
        <p:spPr>
          <a:xfrm>
            <a:off x="2913480" y="4227840"/>
            <a:ext cx="4479840" cy="2629800"/>
          </a:xfrm>
          <a:prstGeom prst="rect">
            <a:avLst/>
          </a:prstGeom>
          <a:ln>
            <a:noFill/>
          </a:ln>
        </p:spPr>
      </p:pic>
      <p:pic>
        <p:nvPicPr>
          <p:cNvPr id="105" name="Picture 2" descr=""/>
          <p:cNvPicPr/>
          <p:nvPr/>
        </p:nvPicPr>
        <p:blipFill>
          <a:blip r:embed="rId4"/>
          <a:stretch/>
        </p:blipFill>
        <p:spPr>
          <a:xfrm>
            <a:off x="7503480" y="4227840"/>
            <a:ext cx="4568040" cy="2629800"/>
          </a:xfrm>
          <a:prstGeom prst="rect">
            <a:avLst/>
          </a:prstGeom>
          <a:ln>
            <a:noFill/>
          </a:ln>
        </p:spPr>
      </p:pic>
      <p:sp>
        <p:nvSpPr>
          <p:cNvPr id="106" name="CustomShape 2"/>
          <p:cNvSpPr/>
          <p:nvPr/>
        </p:nvSpPr>
        <p:spPr>
          <a:xfrm>
            <a:off x="120240" y="2763360"/>
            <a:ext cx="2920320" cy="265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540360" y="32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Scenario Testing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327960" y="1116360"/>
            <a:ext cx="6364800" cy="55710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9" name="Picture 2" descr=""/>
          <p:cNvPicPr/>
          <p:nvPr/>
        </p:nvPicPr>
        <p:blipFill>
          <a:blip r:embed="rId1"/>
          <a:stretch/>
        </p:blipFill>
        <p:spPr>
          <a:xfrm>
            <a:off x="6693120" y="2350080"/>
            <a:ext cx="5498640" cy="2934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540360" y="32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Scenario Testing cont.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327960" y="1116360"/>
            <a:ext cx="11323440" cy="55710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1414</TotalTime>
  <Application>LibreOffice/6.4.0.3$Windows_X86_64 LibreOffice_project/b0a288ab3d2d4774cb44b62f04d5d28733ac6df8</Application>
  <Words>857</Words>
  <Paragraphs>70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2021-07-19T15:41:13Z</dcterms:created>
  <dc:creator>Biniam Asmerom</dc:creator>
  <dc:description/>
  <dc:language>en-US</dc:language>
  <cp:lastModifiedBy/>
  <dcterms:modified xsi:type="dcterms:W3CDTF">2022-03-21T17:01:28Z</dcterms:modified>
  <cp:revision>28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